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6" r:id="rId5"/>
    <p:sldId id="259" r:id="rId6"/>
    <p:sldId id="271" r:id="rId7"/>
    <p:sldId id="270" r:id="rId8"/>
    <p:sldId id="272" r:id="rId9"/>
    <p:sldId id="269" r:id="rId10"/>
    <p:sldId id="260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81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5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44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21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670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319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5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8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8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60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9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30E40-A7DC-4F48-87FD-87260609262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56D5A-CCF3-4055-8242-7F03CCE47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97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6" y="-121023"/>
            <a:ext cx="10668000" cy="6858000"/>
          </a:xfrm>
          <a:prstGeom prst="rect">
            <a:avLst/>
          </a:prstGeom>
        </p:spPr>
      </p:pic>
      <p:sp>
        <p:nvSpPr>
          <p:cNvPr id="6" name="Bevel 5"/>
          <p:cNvSpPr/>
          <p:nvPr/>
        </p:nvSpPr>
        <p:spPr>
          <a:xfrm>
            <a:off x="2935111" y="4278490"/>
            <a:ext cx="6920089" cy="2449689"/>
          </a:xfrm>
          <a:prstGeom prst="bevel">
            <a:avLst/>
          </a:prstGeom>
          <a:noFill/>
          <a:ln>
            <a:solidFill>
              <a:srgbClr val="FFC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dirty="0" smtClean="0">
                <a:solidFill>
                  <a:srgbClr val="FF0000"/>
                </a:solidFill>
              </a:rPr>
              <a:t>সবাইকে শুভেচ্ছা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31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00" cy="152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00" cy="152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00" cy="15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00" cy="152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55" y="318911"/>
            <a:ext cx="11164711" cy="658142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08412" y="550664"/>
            <a:ext cx="47275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dirty="0">
                <a:solidFill>
                  <a:schemeClr val="accent2"/>
                </a:solidFill>
              </a:rPr>
              <a:t>শিক্ষক পরিচিতি</a:t>
            </a:r>
            <a:endParaRPr lang="en-US" sz="5400" dirty="0">
              <a:solidFill>
                <a:schemeClr val="accent2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838200" y="1825625"/>
            <a:ext cx="560775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 smtClean="0">
                <a:solidFill>
                  <a:srgbClr val="92D050"/>
                </a:solidFill>
              </a:rPr>
              <a:t>শ্রেণী: ৮ম</a:t>
            </a:r>
          </a:p>
          <a:p>
            <a:r>
              <a:rPr lang="bn-BD" sz="3600" dirty="0" smtClean="0">
                <a:solidFill>
                  <a:srgbClr val="92D050"/>
                </a:solidFill>
              </a:rPr>
              <a:t>বিষয়: তথ্যা ও যোগাযোগ প্রযুক্তি</a:t>
            </a:r>
          </a:p>
          <a:p>
            <a:r>
              <a:rPr lang="bn-BD" sz="3200" dirty="0" smtClean="0">
                <a:solidFill>
                  <a:srgbClr val="92D050"/>
                </a:solidFill>
              </a:rPr>
              <a:t>আজকের পাঠ:ইন্টারনেট ও তার ব্যবহার</a:t>
            </a:r>
          </a:p>
          <a:p>
            <a:r>
              <a:rPr lang="bn-BD" sz="3600" dirty="0" smtClean="0">
                <a:solidFill>
                  <a:srgbClr val="92D050"/>
                </a:solidFill>
              </a:rPr>
              <a:t>সময়: ৪০ মিনিট</a:t>
            </a:r>
          </a:p>
          <a:p>
            <a:r>
              <a:rPr lang="bn-BD" sz="3600" dirty="0" smtClean="0">
                <a:solidFill>
                  <a:srgbClr val="92D050"/>
                </a:solidFill>
              </a:rPr>
              <a:t>তারিখ: ২৭/০১/২০১৪</a:t>
            </a:r>
            <a:endParaRPr lang="en-US" sz="3600" dirty="0">
              <a:solidFill>
                <a:srgbClr val="92D050"/>
              </a:solidFill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6172200" y="1825625"/>
            <a:ext cx="5534378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 smtClean="0">
                <a:solidFill>
                  <a:srgbClr val="FF0000"/>
                </a:solidFill>
              </a:rPr>
              <a:t>গোপাল চন্দ্র সরকার </a:t>
            </a:r>
          </a:p>
          <a:p>
            <a:r>
              <a:rPr lang="bn-BD" sz="3600" dirty="0" smtClean="0">
                <a:solidFill>
                  <a:srgbClr val="FF0000"/>
                </a:solidFill>
              </a:rPr>
              <a:t>সহকারী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bn-BD" sz="3600" dirty="0" smtClean="0">
                <a:solidFill>
                  <a:srgbClr val="FF0000"/>
                </a:solidFill>
              </a:rPr>
              <a:t>শিক্ষক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bn-BD" sz="3600" dirty="0" smtClean="0">
                <a:solidFill>
                  <a:srgbClr val="FF0000"/>
                </a:solidFill>
              </a:rPr>
              <a:t>(কম্পিউটার)</a:t>
            </a:r>
          </a:p>
          <a:p>
            <a:r>
              <a:rPr lang="bn-BD" sz="3600" smtClean="0">
                <a:solidFill>
                  <a:srgbClr val="FF0000"/>
                </a:solidFill>
              </a:rPr>
              <a:t>কাজদিয়া মডেল </a:t>
            </a:r>
            <a:r>
              <a:rPr lang="bn-BD" sz="3600" dirty="0" smtClean="0">
                <a:solidFill>
                  <a:srgbClr val="FF0000"/>
                </a:solidFill>
              </a:rPr>
              <a:t>মাধ্যমিক বিদ্যালয়</a:t>
            </a:r>
          </a:p>
          <a:p>
            <a:r>
              <a:rPr lang="bn-BD" sz="3600" dirty="0" smtClean="0">
                <a:solidFill>
                  <a:srgbClr val="FF0000"/>
                </a:solidFill>
              </a:rPr>
              <a:t>রূপসা, খুলনা ।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2016094"/>
            <a:ext cx="1788076" cy="180136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3342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7623" y="365125"/>
            <a:ext cx="4761089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44" y="123560"/>
            <a:ext cx="10515600" cy="5579269"/>
          </a:xfr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1306689" y="1351491"/>
            <a:ext cx="100471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400" dirty="0" smtClean="0">
                <a:solidFill>
                  <a:schemeClr val="accent5"/>
                </a:solidFill>
              </a:rPr>
              <a:t>                       </a:t>
            </a:r>
            <a:r>
              <a:rPr lang="bn-BD" sz="4400" dirty="0" smtClean="0">
                <a:solidFill>
                  <a:schemeClr val="accent5"/>
                </a:solidFill>
              </a:rPr>
              <a:t>শিখন ফল: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BD" sz="3200" dirty="0" smtClean="0">
                <a:solidFill>
                  <a:schemeClr val="accent5"/>
                </a:solidFill>
              </a:rPr>
              <a:t>১। ইন্টারনেট কি তা বলতে পারবে।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BD" sz="3200" dirty="0" smtClean="0">
                <a:solidFill>
                  <a:schemeClr val="accent5"/>
                </a:solidFill>
              </a:rPr>
              <a:t>২। ইন্টারনেট সংযোজনের জন্য প্রয়োজনীয় যন্ত্রাংশের নাম বলতে পারবে ।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BD" sz="3200" dirty="0" smtClean="0">
                <a:solidFill>
                  <a:schemeClr val="accent5"/>
                </a:solidFill>
              </a:rPr>
              <a:t>৩। ইন্টারনেটের সুবিধা লিখতে পারবে ।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BD" sz="3200" dirty="0" smtClean="0">
                <a:solidFill>
                  <a:schemeClr val="accent5"/>
                </a:solidFill>
              </a:rPr>
              <a:t>৪। ইন্টারনেট ব্যবহারের অসুবিধা সমুহ লিখতে পারবে ।</a:t>
            </a:r>
            <a:endParaRPr lang="en-US" sz="3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10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" y="2336801"/>
            <a:ext cx="6209948" cy="478073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022" y="2217643"/>
            <a:ext cx="4887030" cy="37704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709474" y="890251"/>
            <a:ext cx="69313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dirty="0" smtClean="0"/>
              <a:t>নিচেয় আমরা কিসের</a:t>
            </a:r>
            <a:br>
              <a:rPr lang="bn-BD" sz="4400" dirty="0" smtClean="0"/>
            </a:br>
            <a:r>
              <a:rPr lang="bn-BD" sz="4400" dirty="0" smtClean="0"/>
              <a:t>ছবি দেখতে পাই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606478" y="6153424"/>
            <a:ext cx="3388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নেটওয়ার্কের ছবি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789333" y="6276622"/>
            <a:ext cx="2991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ইন্টারনেটের ছবি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861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177" y="2219326"/>
            <a:ext cx="2619375" cy="1743075"/>
          </a:xfrm>
          <a:prstGeom prst="rect">
            <a:avLst/>
          </a:prstGeom>
        </p:spPr>
      </p:pic>
      <p:pic>
        <p:nvPicPr>
          <p:cNvPr id="3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230" y="1421131"/>
            <a:ext cx="6705600" cy="3505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00B0F0"/>
            </a:solidFill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271" y="4926331"/>
            <a:ext cx="6096000" cy="3657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67541" y="639672"/>
            <a:ext cx="66014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400" dirty="0"/>
              <a:t>ইন্টারনেট সংযোগের সামগ্রী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9822872" y="2479964"/>
            <a:ext cx="2369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কম্পিউটার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8832272" y="6088559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মডেম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6289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2819400"/>
            <a:ext cx="2588915" cy="2895600"/>
          </a:xfrm>
          <a:prstGeom prst="rect">
            <a:avLst/>
          </a:prstGeom>
          <a:ln w="28575" cap="sq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819401"/>
            <a:ext cx="3124200" cy="297179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Frame 4"/>
          <p:cNvSpPr/>
          <p:nvPr/>
        </p:nvSpPr>
        <p:spPr>
          <a:xfrm>
            <a:off x="1524000" y="0"/>
            <a:ext cx="9144000" cy="6858000"/>
          </a:xfrm>
          <a:prstGeom prst="fram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2209801"/>
            <a:ext cx="1066800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400" dirty="0" err="1"/>
              <a:t>স্ক্যানার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0" y="2175164"/>
            <a:ext cx="1524000" cy="46166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400" dirty="0" err="1"/>
              <a:t>ওয়েব</a:t>
            </a:r>
            <a:r>
              <a:rPr lang="en-US" sz="2400" dirty="0"/>
              <a:t> </a:t>
            </a:r>
            <a:r>
              <a:rPr lang="en-US" sz="2400" dirty="0" err="1"/>
              <a:t>ক্যাম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407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21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1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54" y="52243"/>
            <a:ext cx="11935691" cy="6492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8173" y="2106872"/>
            <a:ext cx="939338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chemeClr val="bg1"/>
                </a:solidFill>
              </a:rPr>
              <a:t>সারা দুনিয়া </a:t>
            </a:r>
            <a:r>
              <a:rPr lang="bn-BD" sz="6600" b="1" smtClean="0">
                <a:solidFill>
                  <a:schemeClr val="bg1"/>
                </a:solidFill>
              </a:rPr>
              <a:t>জুড়ে </a:t>
            </a:r>
            <a:r>
              <a:rPr lang="bn-BD" sz="6600" b="1" smtClean="0">
                <a:solidFill>
                  <a:schemeClr val="bg1"/>
                </a:solidFill>
              </a:rPr>
              <a:t>পৃথিবী </a:t>
            </a:r>
            <a:r>
              <a:rPr lang="bn-BD" sz="6600" b="1" dirty="0" smtClean="0">
                <a:solidFill>
                  <a:schemeClr val="bg1"/>
                </a:solidFill>
              </a:rPr>
              <a:t>ব্যাপী কম্পিউটারের যোগাযোগের নামই ইন্টারনেট ।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79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52800" y="3925094"/>
            <a:ext cx="152400" cy="1524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9491" y="249382"/>
            <a:ext cx="11783291" cy="6608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-1" y="767358"/>
            <a:ext cx="11097491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dirty="0">
                <a:solidFill>
                  <a:srgbClr val="FFFF00"/>
                </a:solidFill>
              </a:rPr>
              <a:t>দলীয় </a:t>
            </a:r>
            <a:r>
              <a:rPr lang="bn-BD" sz="5400" dirty="0" smtClean="0">
                <a:solidFill>
                  <a:srgbClr val="FFFF00"/>
                </a:solidFill>
              </a:rPr>
              <a:t>কাজ</a:t>
            </a:r>
            <a:endParaRPr lang="en-US" sz="5400" dirty="0" smtClean="0">
              <a:solidFill>
                <a:srgbClr val="FFFF00"/>
              </a:solidFill>
            </a:endParaRPr>
          </a:p>
          <a:p>
            <a:endParaRPr lang="en-US" sz="5400" dirty="0"/>
          </a:p>
          <a:p>
            <a:pPr algn="ctr"/>
            <a:r>
              <a:rPr lang="bn-BD" sz="5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১। </a:t>
            </a:r>
            <a:r>
              <a:rPr lang="bn-BD" sz="32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ইন্টারনেট সংযোগের জন্য প্রয়োজনীয় </a:t>
            </a:r>
            <a:r>
              <a:rPr lang="bn-BD" sz="3200" b="1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হার্ডওয়্যার ও </a:t>
            </a:r>
            <a:r>
              <a:rPr lang="bn-BD" sz="32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সফটওয়্যারের </a:t>
            </a:r>
            <a:r>
              <a:rPr lang="en-US" sz="32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নাম</a:t>
            </a:r>
            <a:r>
              <a:rPr lang="en-US" sz="36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লিখে</a:t>
            </a:r>
            <a:r>
              <a:rPr lang="en-US" sz="36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উপস্থাপন</a:t>
            </a:r>
            <a:r>
              <a:rPr lang="en-US" sz="36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কর</a:t>
            </a:r>
            <a:r>
              <a:rPr lang="en-US" sz="36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।</a:t>
            </a:r>
            <a:br>
              <a:rPr lang="en-US" sz="36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36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/>
            </a:r>
            <a:br>
              <a:rPr lang="en-US" sz="36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4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২. </a:t>
            </a:r>
            <a:r>
              <a:rPr lang="bn-BD" sz="4000" b="1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২। </a:t>
            </a:r>
            <a:r>
              <a:rPr lang="en-US" sz="4000" b="1" dirty="0" err="1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প্রত্যেক</a:t>
            </a:r>
            <a:r>
              <a:rPr lang="en-US" sz="4000" b="1" dirty="0" smtClean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দলের</a:t>
            </a:r>
            <a:r>
              <a:rPr lang="en-US" sz="4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উপস্থাপনা</a:t>
            </a:r>
            <a:r>
              <a:rPr lang="en-US" sz="4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থেকে</a:t>
            </a:r>
            <a:r>
              <a:rPr lang="en-US" sz="4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একটি</a:t>
            </a:r>
            <a:r>
              <a:rPr lang="en-US" sz="4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অভিন্ন</a:t>
            </a:r>
            <a:r>
              <a:rPr lang="en-US" sz="4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তালিকা</a:t>
            </a:r>
            <a:r>
              <a:rPr lang="en-US" sz="4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তৈরি</a:t>
            </a:r>
            <a:r>
              <a:rPr lang="en-US" sz="4000" b="1" dirty="0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dirty="0" err="1">
                <a:ln/>
                <a:solidFill>
                  <a:schemeClr val="accent4">
                    <a:lumMod val="20000"/>
                    <a:lumOff val="80000"/>
                  </a:schemeClr>
                </a:solidFill>
              </a:rPr>
              <a:t>কর</a:t>
            </a:r>
            <a:r>
              <a:rPr lang="en-US" sz="4000" b="1" dirty="0">
                <a:ln/>
                <a:solidFill>
                  <a:srgbClr val="002060"/>
                </a:solidFill>
              </a:rPr>
              <a:t>।</a:t>
            </a:r>
            <a:endParaRPr lang="en-US" sz="4000" dirty="0">
              <a:solidFill>
                <a:srgbClr val="002060"/>
              </a:solidFill>
            </a:endParaRP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70954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dirty="0"/>
              <a:t/>
            </a:r>
            <a:br>
              <a:rPr lang="bn-BD" dirty="0"/>
            </a:br>
            <a:r>
              <a:rPr lang="bn-BD" dirty="0" smtClean="0"/>
              <a:t/>
            </a:r>
            <a:br>
              <a:rPr lang="bn-BD" dirty="0" smtClean="0"/>
            </a:br>
            <a:r>
              <a:rPr lang="bn-BD" dirty="0"/>
              <a:t/>
            </a:r>
            <a:br>
              <a:rPr lang="bn-BD" dirty="0"/>
            </a:br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5067" y="365125"/>
            <a:ext cx="10905065" cy="5811838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bn-BD" dirty="0" smtClean="0"/>
          </a:p>
          <a:p>
            <a:endParaRPr lang="bn-BD" dirty="0"/>
          </a:p>
          <a:p>
            <a:pPr algn="ctr"/>
            <a:r>
              <a:rPr lang="bn-BD" sz="7200" dirty="0" smtClean="0"/>
              <a:t>মূল্যায়ন</a:t>
            </a:r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r>
              <a:rPr lang="bn-BD" sz="3600" dirty="0" smtClean="0"/>
              <a:t>১.মডেম এর কাজ কি ?</a:t>
            </a:r>
          </a:p>
          <a:p>
            <a:r>
              <a:rPr lang="bn-BD" sz="3600" dirty="0" smtClean="0"/>
              <a:t>২.স্ক্যানারের সুবিধা গুলো কি কি?</a:t>
            </a:r>
          </a:p>
        </p:txBody>
      </p:sp>
    </p:spTree>
    <p:extLst>
      <p:ext uri="{BB962C8B-B14F-4D97-AF65-F5344CB8AC3E}">
        <p14:creationId xmlns:p14="http://schemas.microsoft.com/office/powerpoint/2010/main" val="70425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33" y="1690688"/>
            <a:ext cx="10821396" cy="52631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75753" y="2632939"/>
            <a:ext cx="78796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chemeClr val="bg1"/>
                </a:solidFill>
              </a:rPr>
              <a:t>নেটওয়ার্ক থেকে ইন্টারনেটের ব্যবহার বেশীগুরুত্বপুর্ণ আলোচনা কর ।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9" name="Title 8"/>
          <p:cNvSpPr txBox="1">
            <a:spLocks noGrp="1"/>
          </p:cNvSpPr>
          <p:nvPr>
            <p:ph type="title"/>
          </p:nvPr>
        </p:nvSpPr>
        <p:spPr>
          <a:xfrm>
            <a:off x="838200" y="607792"/>
            <a:ext cx="10515600" cy="8402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accent5">
                    <a:lumMod val="50000"/>
                  </a:schemeClr>
                </a:solidFill>
              </a:rPr>
              <a:t>বাড়ীর কাজ</a:t>
            </a:r>
            <a:endParaRPr lang="en-US" sz="5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9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9" y="0"/>
            <a:ext cx="10993582" cy="8213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TextBox 2"/>
          <p:cNvSpPr txBox="1"/>
          <p:nvPr/>
        </p:nvSpPr>
        <p:spPr>
          <a:xfrm rot="20254673">
            <a:off x="4350327" y="6622473"/>
            <a:ext cx="49322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/>
              <a:t>ধন্যবাদ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34663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personal contain</Template>
  <TotalTime>13</TotalTime>
  <Words>144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</vt:lpstr>
      <vt:lpstr>বাড়ীর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3</cp:revision>
  <dcterms:created xsi:type="dcterms:W3CDTF">2014-01-27T05:22:09Z</dcterms:created>
  <dcterms:modified xsi:type="dcterms:W3CDTF">2014-01-28T05:08:20Z</dcterms:modified>
</cp:coreProperties>
</file>